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833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015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8633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9787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4368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631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7072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4852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1068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936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782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76290-6836-45C0-8D6A-DEB1CE8357A6}" type="datetimeFigureOut">
              <a:rPr lang="zh-TW" altLang="en-US" smtClean="0"/>
              <a:t>2020/4/29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FBA5D-B8B1-4F1A-ADDD-B432DBE3DA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525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7" t="5513" r="20389" b="6666"/>
          <a:stretch/>
        </p:blipFill>
        <p:spPr>
          <a:xfrm>
            <a:off x="-70338" y="729762"/>
            <a:ext cx="5776546" cy="6022730"/>
          </a:xfrm>
          <a:prstGeom prst="rect">
            <a:avLst/>
          </a:prstGeom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078186" y="365125"/>
            <a:ext cx="6275613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版權聲明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5078186" y="1825625"/>
            <a:ext cx="6275614" cy="4351338"/>
          </a:xfrm>
        </p:spPr>
        <p:txBody>
          <a:bodyPr>
            <a:normAutofit fontScale="925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數位學習網所授權釋出的課程影片與課程教材，係採取創用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CC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「姓名標示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非商業性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相同方式分享」，依臺灣版授權條款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4.0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為主。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本授權條款允許使用者重製、散布、傳輸以及修改著作，但不得為商業目的之使用。若使用者修改該著作時，僅得依本授權條款或與本授權條款類似者來散布該衍生作品。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使用時必須按照著作人指定的方式表彰其姓名，如下圖。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7227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7" t="5513" r="20389" b="6666"/>
          <a:stretch/>
        </p:blipFill>
        <p:spPr>
          <a:xfrm>
            <a:off x="246185" y="553916"/>
            <a:ext cx="5776546" cy="6022730"/>
          </a:xfrm>
          <a:prstGeom prst="rect">
            <a:avLst/>
          </a:prstGeom>
        </p:spPr>
      </p:pic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5078186" y="365125"/>
            <a:ext cx="6275613" cy="1325563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版權引用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>
          <a:xfrm>
            <a:off x="5078186" y="1825625"/>
            <a:ext cx="6275614" cy="4351338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課程名稱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授權者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出處：數位學習網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(http://ctcourse.pccu.edu.tw/bin/home.php)</a:t>
            </a: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0938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124</Words>
  <Application>Microsoft Office PowerPoint</Application>
  <PresentationFormat>寬螢幕</PresentationFormat>
  <Paragraphs>8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Calibri Light</vt:lpstr>
      <vt:lpstr>Office 佈景主題</vt:lpstr>
      <vt:lpstr>版權聲明</vt:lpstr>
      <vt:lpstr>版權引用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A3125150</dc:creator>
  <cp:lastModifiedBy>ZKL3</cp:lastModifiedBy>
  <cp:revision>8</cp:revision>
  <dcterms:created xsi:type="dcterms:W3CDTF">2018-10-16T09:05:03Z</dcterms:created>
  <dcterms:modified xsi:type="dcterms:W3CDTF">2020-04-29T07:19:23Z</dcterms:modified>
</cp:coreProperties>
</file>